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"/>
  </p:handoutMasterIdLst>
  <p:sldIdLst>
    <p:sldId id="256" r:id="rId3"/>
    <p:sldId id="257" r:id="rId5"/>
    <p:sldId id="258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5-12-03 20.06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3429000"/>
            <a:ext cx="11389995" cy="2877185"/>
          </a:xfrm>
          <a:prstGeom prst="rect">
            <a:avLst/>
          </a:prstGeom>
        </p:spPr>
      </p:pic>
      <p:pic>
        <p:nvPicPr>
          <p:cNvPr id="4" name="图片 3" descr="截屏2025-12-03 20.01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30810"/>
            <a:ext cx="11874500" cy="28143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58005" y="469900"/>
            <a:ext cx="3481070" cy="23983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4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524000"/>
          </a:xfrm>
          <a:prstGeom prst="rect">
            <a:avLst/>
          </a:prstGeom>
        </p:spPr>
      </p:pic>
      <p:pic>
        <p:nvPicPr>
          <p:cNvPr id="5" name="图片 4" descr="55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765"/>
            <a:ext cx="12192000" cy="2032000"/>
          </a:xfrm>
          <a:prstGeom prst="rect">
            <a:avLst/>
          </a:prstGeom>
        </p:spPr>
      </p:pic>
      <p:pic>
        <p:nvPicPr>
          <p:cNvPr id="7" name="图片 6" descr="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3345"/>
            <a:ext cx="4269740" cy="1830070"/>
          </a:xfrm>
          <a:prstGeom prst="rect">
            <a:avLst/>
          </a:prstGeom>
        </p:spPr>
      </p:pic>
      <p:pic>
        <p:nvPicPr>
          <p:cNvPr id="8" name="图片 7" descr="33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570" y="3859530"/>
            <a:ext cx="7388225" cy="18618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9870"/>
            <a:ext cx="12192000" cy="203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76415" y="-643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文字</Application>
  <PresentationFormat>宽屏</PresentationFormat>
  <Paragraphs>0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PJ</cp:lastModifiedBy>
  <cp:revision>10</cp:revision>
  <dcterms:created xsi:type="dcterms:W3CDTF">2025-12-03T12:48:06Z</dcterms:created>
  <dcterms:modified xsi:type="dcterms:W3CDTF">2025-12-03T12:48:06Z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05255C927F7DBEB3A82A3069F0818E24_41</vt:lpwstr>
  </property>
</Properties>
</file>